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1ED9F-2086-BE41-877C-FDE8F8ED0719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2A81C-C39A-6747-A9CA-5BBD15C62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C259-D685-2D43-8F3C-8AE616D5BD4A}" type="datetimeFigureOut">
              <a:rPr lang="en-US" smtClean="0"/>
              <a:pPr/>
              <a:t>5/4/15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2941-F907-EC45-9869-ADD9219C8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336675"/>
          </a:xfrm>
        </p:spPr>
        <p:txBody>
          <a:bodyPr/>
          <a:lstStyle/>
          <a:p>
            <a:r>
              <a:rPr lang="en-US" sz="3600" smtClean="0"/>
              <a:t>Name ___________  Binder Organization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>
          <a:xfrm>
            <a:off x="0" y="729538"/>
            <a:ext cx="9144000" cy="61284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_____ 1)  Put all papers into the correct sections of your binder, inside the rings.  Have 5 pencils, 1 red pen, a glue stick, and lined paper inside your binder.</a:t>
            </a:r>
          </a:p>
          <a:p>
            <a:r>
              <a:rPr lang="en-US" dirty="0" smtClean="0"/>
              <a:t>_____ 2)  Organize the papers in each section by date (chronologically).</a:t>
            </a:r>
          </a:p>
          <a:p>
            <a:r>
              <a:rPr lang="en-US" dirty="0" smtClean="0"/>
              <a:t>_____ 3)  KEEP the pink “Mrs. Brubaker’s Classroom” and gold “Math Practices” worksheets as the first 2 papers in your math section of you binder in the rings.</a:t>
            </a:r>
          </a:p>
          <a:p>
            <a:r>
              <a:rPr lang="en-US" dirty="0" smtClean="0"/>
              <a:t>_____ 4)  Remove papers/work from Unit 1: Ratio and Proportional Reasoning and Unit 2 Part 1:  Fractions and Decimals, and Unit 3 Part 1 (all papers dated before March 27).  Keep these papers at home.  DO NOT THROW AWAY OR RECYCLE THESE PAPERS.</a:t>
            </a:r>
          </a:p>
          <a:p>
            <a:r>
              <a:rPr lang="en-US" dirty="0" smtClean="0"/>
              <a:t>X  _______________________ </a:t>
            </a:r>
            <a:r>
              <a:rPr lang="en-US" sz="2595" dirty="0" smtClean="0"/>
              <a:t>(Parent/</a:t>
            </a:r>
            <a:r>
              <a:rPr lang="en-US" sz="2595" dirty="0" err="1" smtClean="0"/>
              <a:t>Guradian</a:t>
            </a:r>
            <a:r>
              <a:rPr lang="en-US" sz="2595" dirty="0" smtClean="0"/>
              <a:t> Signature)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153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Name ___________  Binder Organization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___________  Binder Organization</dc:title>
  <dc:creator>Howard County Administrator</dc:creator>
  <cp:lastModifiedBy>Howard County Administrator</cp:lastModifiedBy>
  <cp:revision>5</cp:revision>
  <cp:lastPrinted>2015-04-27T12:39:44Z</cp:lastPrinted>
  <dcterms:created xsi:type="dcterms:W3CDTF">2015-05-04T20:05:43Z</dcterms:created>
  <dcterms:modified xsi:type="dcterms:W3CDTF">2015-05-04T20:06:00Z</dcterms:modified>
</cp:coreProperties>
</file>